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sldIdLst>
    <p:sldId id="256" r:id="rId5"/>
    <p:sldId id="257" r:id="rId6"/>
    <p:sldId id="262" r:id="rId7"/>
    <p:sldId id="261" r:id="rId8"/>
    <p:sldId id="260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A17023-7419-4960-B96B-F18D13186519}" v="35" dt="2019-12-05T19:52:06.4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63" d="100"/>
          <a:sy n="63" d="100"/>
        </p:scale>
        <p:origin x="65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issa Salazar" userId="4514f94c-d26d-4c97-87c4-ce35e9d2bcbf" providerId="ADAL" clId="{E5A17023-7419-4960-B96B-F18D13186519}"/>
    <pc:docChg chg="undo custSel addSld delSld modSld sldOrd">
      <pc:chgData name="Melissa Salazar" userId="4514f94c-d26d-4c97-87c4-ce35e9d2bcbf" providerId="ADAL" clId="{E5A17023-7419-4960-B96B-F18D13186519}" dt="2019-12-05T19:55:28.751" v="1002" actId="20577"/>
      <pc:docMkLst>
        <pc:docMk/>
      </pc:docMkLst>
      <pc:sldChg chg="modSp">
        <pc:chgData name="Melissa Salazar" userId="4514f94c-d26d-4c97-87c4-ce35e9d2bcbf" providerId="ADAL" clId="{E5A17023-7419-4960-B96B-F18D13186519}" dt="2019-12-05T19:43:55.162" v="574" actId="20577"/>
        <pc:sldMkLst>
          <pc:docMk/>
          <pc:sldMk cId="1124106935" sldId="257"/>
        </pc:sldMkLst>
        <pc:spChg chg="mod">
          <ac:chgData name="Melissa Salazar" userId="4514f94c-d26d-4c97-87c4-ce35e9d2bcbf" providerId="ADAL" clId="{E5A17023-7419-4960-B96B-F18D13186519}" dt="2019-12-05T17:55:05.469" v="29" actId="20577"/>
          <ac:spMkLst>
            <pc:docMk/>
            <pc:sldMk cId="1124106935" sldId="257"/>
            <ac:spMk id="4" creationId="{DAD6BD01-8CE0-4FFF-B993-1BBB819E109F}"/>
          </ac:spMkLst>
        </pc:spChg>
        <pc:spChg chg="mod">
          <ac:chgData name="Melissa Salazar" userId="4514f94c-d26d-4c97-87c4-ce35e9d2bcbf" providerId="ADAL" clId="{E5A17023-7419-4960-B96B-F18D13186519}" dt="2019-12-05T19:43:55.162" v="574" actId="20577"/>
          <ac:spMkLst>
            <pc:docMk/>
            <pc:sldMk cId="1124106935" sldId="257"/>
            <ac:spMk id="8" creationId="{440E8D33-28C8-4DAE-B72C-075799FFDC58}"/>
          </ac:spMkLst>
        </pc:spChg>
      </pc:sldChg>
      <pc:sldChg chg="modSp">
        <pc:chgData name="Melissa Salazar" userId="4514f94c-d26d-4c97-87c4-ce35e9d2bcbf" providerId="ADAL" clId="{E5A17023-7419-4960-B96B-F18D13186519}" dt="2019-12-05T17:56:28.629" v="97" actId="20577"/>
        <pc:sldMkLst>
          <pc:docMk/>
          <pc:sldMk cId="1407793157" sldId="258"/>
        </pc:sldMkLst>
        <pc:spChg chg="mod">
          <ac:chgData name="Melissa Salazar" userId="4514f94c-d26d-4c97-87c4-ce35e9d2bcbf" providerId="ADAL" clId="{E5A17023-7419-4960-B96B-F18D13186519}" dt="2019-12-05T17:55:52.884" v="35" actId="122"/>
          <ac:spMkLst>
            <pc:docMk/>
            <pc:sldMk cId="1407793157" sldId="258"/>
            <ac:spMk id="5" creationId="{74FFE0D6-7559-4200-BF77-70B82F8EAA87}"/>
          </ac:spMkLst>
        </pc:spChg>
        <pc:spChg chg="mod">
          <ac:chgData name="Melissa Salazar" userId="4514f94c-d26d-4c97-87c4-ce35e9d2bcbf" providerId="ADAL" clId="{E5A17023-7419-4960-B96B-F18D13186519}" dt="2019-12-05T17:56:28.629" v="97" actId="20577"/>
          <ac:spMkLst>
            <pc:docMk/>
            <pc:sldMk cId="1407793157" sldId="258"/>
            <ac:spMk id="6" creationId="{9F3C54C7-2141-44A4-B347-4DA3AE2DD9B5}"/>
          </ac:spMkLst>
        </pc:spChg>
      </pc:sldChg>
      <pc:sldChg chg="modSp">
        <pc:chgData name="Melissa Salazar" userId="4514f94c-d26d-4c97-87c4-ce35e9d2bcbf" providerId="ADAL" clId="{E5A17023-7419-4960-B96B-F18D13186519}" dt="2019-12-05T19:55:28.751" v="1002" actId="20577"/>
        <pc:sldMkLst>
          <pc:docMk/>
          <pc:sldMk cId="1709134886" sldId="260"/>
        </pc:sldMkLst>
        <pc:spChg chg="mod">
          <ac:chgData name="Melissa Salazar" userId="4514f94c-d26d-4c97-87c4-ce35e9d2bcbf" providerId="ADAL" clId="{E5A17023-7419-4960-B96B-F18D13186519}" dt="2019-12-05T19:55:28.751" v="1002" actId="20577"/>
          <ac:spMkLst>
            <pc:docMk/>
            <pc:sldMk cId="1709134886" sldId="260"/>
            <ac:spMk id="3" creationId="{48190431-0768-46BE-8254-31AEE4298F26}"/>
          </ac:spMkLst>
        </pc:spChg>
        <pc:spChg chg="mod">
          <ac:chgData name="Melissa Salazar" userId="4514f94c-d26d-4c97-87c4-ce35e9d2bcbf" providerId="ADAL" clId="{E5A17023-7419-4960-B96B-F18D13186519}" dt="2019-12-05T17:55:22.261" v="32"/>
          <ac:spMkLst>
            <pc:docMk/>
            <pc:sldMk cId="1709134886" sldId="260"/>
            <ac:spMk id="4" creationId="{DAD6BD01-8CE0-4FFF-B993-1BBB819E109F}"/>
          </ac:spMkLst>
        </pc:spChg>
      </pc:sldChg>
      <pc:sldChg chg="addSp delSp modSp ord modAnim">
        <pc:chgData name="Melissa Salazar" userId="4514f94c-d26d-4c97-87c4-ce35e9d2bcbf" providerId="ADAL" clId="{E5A17023-7419-4960-B96B-F18D13186519}" dt="2019-12-05T19:43:22.075" v="556"/>
        <pc:sldMkLst>
          <pc:docMk/>
          <pc:sldMk cId="438537335" sldId="261"/>
        </pc:sldMkLst>
        <pc:spChg chg="add del mod">
          <ac:chgData name="Melissa Salazar" userId="4514f94c-d26d-4c97-87c4-ce35e9d2bcbf" providerId="ADAL" clId="{E5A17023-7419-4960-B96B-F18D13186519}" dt="2019-12-05T19:42:11.217" v="550" actId="478"/>
          <ac:spMkLst>
            <pc:docMk/>
            <pc:sldMk cId="438537335" sldId="261"/>
            <ac:spMk id="2" creationId="{94A1743D-F5D0-47DF-8E1E-BDE8A7554872}"/>
          </ac:spMkLst>
        </pc:spChg>
        <pc:spChg chg="add del mod">
          <ac:chgData name="Melissa Salazar" userId="4514f94c-d26d-4c97-87c4-ce35e9d2bcbf" providerId="ADAL" clId="{E5A17023-7419-4960-B96B-F18D13186519}" dt="2019-12-05T19:13:17.742" v="543"/>
          <ac:spMkLst>
            <pc:docMk/>
            <pc:sldMk cId="438537335" sldId="261"/>
            <ac:spMk id="3" creationId="{664D6C94-4C52-44BB-89CE-7BB987AD126D}"/>
          </ac:spMkLst>
        </pc:spChg>
        <pc:spChg chg="mod">
          <ac:chgData name="Melissa Salazar" userId="4514f94c-d26d-4c97-87c4-ce35e9d2bcbf" providerId="ADAL" clId="{E5A17023-7419-4960-B96B-F18D13186519}" dt="2019-12-05T17:55:12.070" v="30"/>
          <ac:spMkLst>
            <pc:docMk/>
            <pc:sldMk cId="438537335" sldId="261"/>
            <ac:spMk id="4" creationId="{DAD6BD01-8CE0-4FFF-B993-1BBB819E109F}"/>
          </ac:spMkLst>
        </pc:spChg>
        <pc:spChg chg="add del mod">
          <ac:chgData name="Melissa Salazar" userId="4514f94c-d26d-4c97-87c4-ce35e9d2bcbf" providerId="ADAL" clId="{E5A17023-7419-4960-B96B-F18D13186519}" dt="2019-12-05T19:37:00.953" v="546"/>
          <ac:spMkLst>
            <pc:docMk/>
            <pc:sldMk cId="438537335" sldId="261"/>
            <ac:spMk id="5" creationId="{E4FE68DF-AACE-40D7-B50C-72D071C0016E}"/>
          </ac:spMkLst>
        </pc:spChg>
        <pc:spChg chg="del mod">
          <ac:chgData name="Melissa Salazar" userId="4514f94c-d26d-4c97-87c4-ce35e9d2bcbf" providerId="ADAL" clId="{E5A17023-7419-4960-B96B-F18D13186519}" dt="2019-12-05T19:12:50.646" v="540" actId="478"/>
          <ac:spMkLst>
            <pc:docMk/>
            <pc:sldMk cId="438537335" sldId="261"/>
            <ac:spMk id="7" creationId="{BEDBEB29-837D-49E5-82AC-977A9C07E950}"/>
          </ac:spMkLst>
        </pc:spChg>
        <pc:spChg chg="del">
          <ac:chgData name="Melissa Salazar" userId="4514f94c-d26d-4c97-87c4-ce35e9d2bcbf" providerId="ADAL" clId="{E5A17023-7419-4960-B96B-F18D13186519}" dt="2019-12-05T18:09:35.855" v="532" actId="478"/>
          <ac:spMkLst>
            <pc:docMk/>
            <pc:sldMk cId="438537335" sldId="261"/>
            <ac:spMk id="8" creationId="{440E8D33-28C8-4DAE-B72C-075799FFDC58}"/>
          </ac:spMkLst>
        </pc:spChg>
        <pc:spChg chg="add del mod">
          <ac:chgData name="Melissa Salazar" userId="4514f94c-d26d-4c97-87c4-ce35e9d2bcbf" providerId="ADAL" clId="{E5A17023-7419-4960-B96B-F18D13186519}" dt="2019-12-05T19:37:00.953" v="546"/>
          <ac:spMkLst>
            <pc:docMk/>
            <pc:sldMk cId="438537335" sldId="261"/>
            <ac:spMk id="11" creationId="{ADA9A8D9-BB67-455D-91A9-1666B521F15F}"/>
          </ac:spMkLst>
        </pc:spChg>
        <pc:spChg chg="add del mod">
          <ac:chgData name="Melissa Salazar" userId="4514f94c-d26d-4c97-87c4-ce35e9d2bcbf" providerId="ADAL" clId="{E5A17023-7419-4960-B96B-F18D13186519}" dt="2019-12-05T19:41:55.291" v="547"/>
          <ac:spMkLst>
            <pc:docMk/>
            <pc:sldMk cId="438537335" sldId="261"/>
            <ac:spMk id="12" creationId="{F1D2A532-21F2-4227-BDBB-A77D3284F78B}"/>
          </ac:spMkLst>
        </pc:spChg>
        <pc:spChg chg="add del mod">
          <ac:chgData name="Melissa Salazar" userId="4514f94c-d26d-4c97-87c4-ce35e9d2bcbf" providerId="ADAL" clId="{E5A17023-7419-4960-B96B-F18D13186519}" dt="2019-12-05T19:42:13.489" v="551" actId="478"/>
          <ac:spMkLst>
            <pc:docMk/>
            <pc:sldMk cId="438537335" sldId="261"/>
            <ac:spMk id="15" creationId="{9BEFB87C-9498-468E-977E-9A82C1D6B106}"/>
          </ac:spMkLst>
        </pc:spChg>
        <pc:picChg chg="add del mod">
          <ac:chgData name="Melissa Salazar" userId="4514f94c-d26d-4c97-87c4-ce35e9d2bcbf" providerId="ADAL" clId="{E5A17023-7419-4960-B96B-F18D13186519}" dt="2019-12-05T19:36:54.043" v="545" actId="478"/>
          <ac:picMkLst>
            <pc:docMk/>
            <pc:sldMk cId="438537335" sldId="261"/>
            <ac:picMk id="9" creationId="{C08A341C-65F0-4203-88FD-5A11EEF563AD}"/>
          </ac:picMkLst>
        </pc:picChg>
        <pc:picChg chg="add mod">
          <ac:chgData name="Melissa Salazar" userId="4514f94c-d26d-4c97-87c4-ce35e9d2bcbf" providerId="ADAL" clId="{E5A17023-7419-4960-B96B-F18D13186519}" dt="2019-12-05T19:42:20.643" v="552" actId="1076"/>
          <ac:picMkLst>
            <pc:docMk/>
            <pc:sldMk cId="438537335" sldId="261"/>
            <ac:picMk id="13" creationId="{6BACED60-9CF2-4D50-86E4-127858498692}"/>
          </ac:picMkLst>
        </pc:picChg>
      </pc:sldChg>
      <pc:sldChg chg="addSp modSp add del">
        <pc:chgData name="Melissa Salazar" userId="4514f94c-d26d-4c97-87c4-ce35e9d2bcbf" providerId="ADAL" clId="{E5A17023-7419-4960-B96B-F18D13186519}" dt="2019-12-05T19:44:13.957" v="577" actId="2696"/>
        <pc:sldMkLst>
          <pc:docMk/>
          <pc:sldMk cId="1053301785" sldId="262"/>
        </pc:sldMkLst>
        <pc:spChg chg="add mod">
          <ac:chgData name="Melissa Salazar" userId="4514f94c-d26d-4c97-87c4-ce35e9d2bcbf" providerId="ADAL" clId="{E5A17023-7419-4960-B96B-F18D13186519}" dt="2019-12-05T19:44:02.544" v="575"/>
          <ac:spMkLst>
            <pc:docMk/>
            <pc:sldMk cId="1053301785" sldId="262"/>
            <ac:spMk id="2" creationId="{72676DDE-25FE-44F4-91AB-D5497135A71D}"/>
          </ac:spMkLst>
        </pc:spChg>
        <pc:spChg chg="add mod">
          <ac:chgData name="Melissa Salazar" userId="4514f94c-d26d-4c97-87c4-ce35e9d2bcbf" providerId="ADAL" clId="{E5A17023-7419-4960-B96B-F18D13186519}" dt="2019-12-05T19:44:04.704" v="576"/>
          <ac:spMkLst>
            <pc:docMk/>
            <pc:sldMk cId="1053301785" sldId="262"/>
            <ac:spMk id="3" creationId="{532024D4-095E-4886-B909-1BCA6B054A16}"/>
          </ac:spMkLst>
        </pc:spChg>
        <pc:spChg chg="mod">
          <ac:chgData name="Melissa Salazar" userId="4514f94c-d26d-4c97-87c4-ce35e9d2bcbf" providerId="ADAL" clId="{E5A17023-7419-4960-B96B-F18D13186519}" dt="2019-12-05T17:55:17.716" v="31"/>
          <ac:spMkLst>
            <pc:docMk/>
            <pc:sldMk cId="1053301785" sldId="262"/>
            <ac:spMk id="4" creationId="{DAD6BD01-8CE0-4FFF-B993-1BBB819E109F}"/>
          </ac:spMkLst>
        </pc:spChg>
        <pc:spChg chg="mod">
          <ac:chgData name="Melissa Salazar" userId="4514f94c-d26d-4c97-87c4-ce35e9d2bcbf" providerId="ADAL" clId="{E5A17023-7419-4960-B96B-F18D13186519}" dt="2019-12-05T19:43:34.279" v="570" actId="20577"/>
          <ac:spMkLst>
            <pc:docMk/>
            <pc:sldMk cId="1053301785" sldId="262"/>
            <ac:spMk id="7" creationId="{BEDBEB29-837D-49E5-82AC-977A9C07E950}"/>
          </ac:spMkLst>
        </pc:spChg>
        <pc:spChg chg="mod">
          <ac:chgData name="Melissa Salazar" userId="4514f94c-d26d-4c97-87c4-ce35e9d2bcbf" providerId="ADAL" clId="{E5A17023-7419-4960-B96B-F18D13186519}" dt="2019-12-05T19:43:38.003" v="571" actId="6549"/>
          <ac:spMkLst>
            <pc:docMk/>
            <pc:sldMk cId="1053301785" sldId="262"/>
            <ac:spMk id="8" creationId="{440E8D33-28C8-4DAE-B72C-075799FFDC58}"/>
          </ac:spMkLst>
        </pc:spChg>
      </pc:sldChg>
      <pc:sldChg chg="modSp add">
        <pc:chgData name="Melissa Salazar" userId="4514f94c-d26d-4c97-87c4-ce35e9d2bcbf" providerId="ADAL" clId="{E5A17023-7419-4960-B96B-F18D13186519}" dt="2019-12-05T19:52:53.100" v="873" actId="20577"/>
        <pc:sldMkLst>
          <pc:docMk/>
          <pc:sldMk cId="4046511053" sldId="262"/>
        </pc:sldMkLst>
        <pc:spChg chg="mod">
          <ac:chgData name="Melissa Salazar" userId="4514f94c-d26d-4c97-87c4-ce35e9d2bcbf" providerId="ADAL" clId="{E5A17023-7419-4960-B96B-F18D13186519}" dt="2019-12-05T19:44:26.178" v="586" actId="20577"/>
          <ac:spMkLst>
            <pc:docMk/>
            <pc:sldMk cId="4046511053" sldId="262"/>
            <ac:spMk id="2" creationId="{65EF2076-28CE-45FE-9447-441473FC3174}"/>
          </ac:spMkLst>
        </pc:spChg>
        <pc:spChg chg="mod">
          <ac:chgData name="Melissa Salazar" userId="4514f94c-d26d-4c97-87c4-ce35e9d2bcbf" providerId="ADAL" clId="{E5A17023-7419-4960-B96B-F18D13186519}" dt="2019-12-05T19:52:53.100" v="873" actId="20577"/>
          <ac:spMkLst>
            <pc:docMk/>
            <pc:sldMk cId="4046511053" sldId="262"/>
            <ac:spMk id="3" creationId="{48190431-0768-46BE-8254-31AEE4298F26}"/>
          </ac:spMkLst>
        </pc:spChg>
      </pc:sldChg>
      <pc:sldChg chg="add del">
        <pc:chgData name="Melissa Salazar" userId="4514f94c-d26d-4c97-87c4-ce35e9d2bcbf" providerId="ADAL" clId="{E5A17023-7419-4960-B96B-F18D13186519}" dt="2019-12-05T19:12:43.729" v="538" actId="2696"/>
        <pc:sldMkLst>
          <pc:docMk/>
          <pc:sldMk cId="468679655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99896-CD18-4611-8843-B80B51DDC7E9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576ED-308F-45B3-99DB-4A2F194ACC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74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4437E18-CEFC-46B4-B80B-6FEA30B67B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959" y="4905409"/>
            <a:ext cx="5078205" cy="12801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21C3A9-E13D-4061-B350-FC7AD44C2D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19" y="4934948"/>
            <a:ext cx="1846385" cy="1280160"/>
          </a:xfrm>
          <a:prstGeom prst="rect">
            <a:avLst/>
          </a:prstGeom>
        </p:spPr>
      </p:pic>
      <p:pic>
        <p:nvPicPr>
          <p:cNvPr id="20" name="Picture 19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453BF16F-1020-42D9-98AD-B5F22FE326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119" y="4909583"/>
            <a:ext cx="1913979" cy="1275986"/>
          </a:xfrm>
          <a:prstGeom prst="rect">
            <a:avLst/>
          </a:prstGeom>
        </p:spPr>
      </p:pic>
      <p:sp>
        <p:nvSpPr>
          <p:cNvPr id="21" name="Date Placeholder 2">
            <a:extLst>
              <a:ext uri="{FF2B5EF4-FFF2-40B4-BE49-F238E27FC236}">
                <a16:creationId xmlns:a16="http://schemas.microsoft.com/office/drawing/2014/main" id="{4001761B-09D5-4B29-AF67-FD34D1BD5C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December 5 2019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4CD508-14FE-4ACC-9F67-F8B3C2AED1F7}"/>
              </a:ext>
            </a:extLst>
          </p:cNvPr>
          <p:cNvGrpSpPr/>
          <p:nvPr userDrawn="1"/>
        </p:nvGrpSpPr>
        <p:grpSpPr>
          <a:xfrm>
            <a:off x="0" y="0"/>
            <a:ext cx="12192000" cy="4235570"/>
            <a:chOff x="0" y="0"/>
            <a:chExt cx="12192000" cy="6858000"/>
          </a:xfrm>
        </p:grpSpPr>
        <p:pic>
          <p:nvPicPr>
            <p:cNvPr id="24" name="Picture 23" descr="A picture containing maraca&#10;&#10;Description automatically generated">
              <a:extLst>
                <a:ext uri="{FF2B5EF4-FFF2-40B4-BE49-F238E27FC236}">
                  <a16:creationId xmlns:a16="http://schemas.microsoft.com/office/drawing/2014/main" id="{75FA4237-1155-4CCD-AB61-F7428B3B5E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952" cy="2420112"/>
            </a:xfrm>
            <a:prstGeom prst="rect">
              <a:avLst/>
            </a:prstGeom>
            <a:ln>
              <a:noFill/>
            </a:ln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8854B02-C240-4568-BAB8-6B9245FA8D5A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6000">
                  <a:schemeClr val="accent5">
                    <a:lumMod val="50000"/>
                  </a:schemeClr>
                </a:gs>
                <a:gs pos="2000">
                  <a:schemeClr val="accent5">
                    <a:lumMod val="5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7552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A8A89-2B43-4552-B927-C15D5EEB0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A09E81-5CC6-4804-8B65-CB6BBAC02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FF02B-1D02-4FC8-A741-20B7A8C218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9E70DD-0D5B-4D5A-AF92-6EDD027F450D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66F83B-1A72-41BF-89BE-B8E459845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BADD6-7D68-4A8A-8C08-41B3236D8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CF0863-ACD2-498B-AA7B-14B8EC59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39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BCB9C4-1A94-4C1E-B957-B0343013EF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96107E-A623-400E-858B-B5BAB1C14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D898E-F0C2-48B3-AC75-6FEB808E8C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9E70DD-0D5B-4D5A-AF92-6EDD027F450D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84808-2758-49F9-9E7A-18E867193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5D2F0-C2BA-4FE4-B383-654E3E73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CF0863-ACD2-498B-AA7B-14B8EC59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30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1EF1AF-353C-4134-9374-F94844E5A202}"/>
              </a:ext>
            </a:extLst>
          </p:cNvPr>
          <p:cNvGrpSpPr/>
          <p:nvPr userDrawn="1"/>
        </p:nvGrpSpPr>
        <p:grpSpPr>
          <a:xfrm>
            <a:off x="0" y="0"/>
            <a:ext cx="12192000" cy="4235570"/>
            <a:chOff x="0" y="0"/>
            <a:chExt cx="12192000" cy="6858000"/>
          </a:xfrm>
        </p:grpSpPr>
        <p:pic>
          <p:nvPicPr>
            <p:cNvPr id="12" name="Picture 11" descr="A picture containing maraca&#10;&#10;Description automatically generated">
              <a:extLst>
                <a:ext uri="{FF2B5EF4-FFF2-40B4-BE49-F238E27FC236}">
                  <a16:creationId xmlns:a16="http://schemas.microsoft.com/office/drawing/2014/main" id="{FFFC3206-EF4B-4CD3-96E5-1899291219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952" cy="2420112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CA99A78-1B3E-42B0-B52A-ACA183B13843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36000">
                  <a:schemeClr val="accent5">
                    <a:lumMod val="50000"/>
                  </a:schemeClr>
                </a:gs>
                <a:gs pos="2000">
                  <a:schemeClr val="accent5">
                    <a:lumMod val="50000"/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EA88BF-67A6-4393-8E82-4164660D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0A822-B08B-424B-8284-19D678DD6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C3E15E95-B431-4A40-9F99-A525B0FA1F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89989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December 5 2019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27149BF-74AA-42FD-B280-36AFE7913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76" y="6492874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[Project Title]</a:t>
            </a:r>
          </a:p>
        </p:txBody>
      </p:sp>
      <p:pic>
        <p:nvPicPr>
          <p:cNvPr id="10" name="Picture 9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C5816069-AAAD-4BAD-9D92-76FC60C260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161" y="5684426"/>
            <a:ext cx="1695796" cy="113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3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BA1684FB-6ACE-41EC-979D-87C5B93A9F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25" y="3536247"/>
            <a:ext cx="4650308" cy="310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34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E64FF-4D9B-47FD-8017-C0F467C67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61E70-FA8E-4DCC-913B-C9668B33F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F940B-971C-4D94-9CF3-4FF4D86D3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8C313-8DB2-47E7-B150-FCAD2D2DE1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9E70DD-0D5B-4D5A-AF92-6EDD027F450D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289C1-F113-4217-969D-3C4ABD30D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CCA62-CEA8-4151-A822-C5231FE4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CF0863-ACD2-498B-AA7B-14B8EC59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85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BC19A-7000-47F6-9623-ADF8B3EFA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06350-CC21-473A-9043-CB039ECE3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A2621-E0CB-402C-8E86-DEA8C507C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70F31E-1D29-4404-9B31-BD1241F637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962D7F-8DDB-4611-AB87-ABBCAB559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315209-F003-47B6-A84C-B342E1AB35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9E70DD-0D5B-4D5A-AF92-6EDD027F450D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5B4126-AE29-4432-AFDB-14A9D2652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4484E5-511C-4757-AA68-07E21F8D6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CF0863-ACD2-498B-AA7B-14B8EC59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1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F4876-7003-408C-A3FD-E28E53229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570490-4187-49A0-B2A5-2B93F4D14C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9E70DD-0D5B-4D5A-AF92-6EDD027F450D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841BE-F4C1-45AD-8854-200474243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21D21-57B1-404B-B0A9-D486EB636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CF0863-ACD2-498B-AA7B-14B8EC59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57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8BF264-BEB0-4487-9844-6C1928B286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9E70DD-0D5B-4D5A-AF92-6EDD027F450D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A01871-B7AF-4C47-B5D4-FB1D100B5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EB9230-19E9-439B-9880-DD31D16DF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CF0863-ACD2-498B-AA7B-14B8EC59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924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056D-10F7-43B1-93F9-D868108A5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796575-3297-4B2D-A242-024CF6156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2E5DA-E600-45F0-A1E7-E219690E8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C2EAF-9C65-45B8-9478-DB32212BA6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9E70DD-0D5B-4D5A-AF92-6EDD027F450D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390B29-0F53-40B8-9DBF-927506337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87687-50DB-42F6-9AD7-1AAF56055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CF0863-ACD2-498B-AA7B-14B8EC59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79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65154-CA35-4374-8A8E-3FB5DCBF5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01A00B-C36D-439F-8F43-81650F8D2E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619BB1-16A9-4F97-8B69-3C11B071B9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5F55B-DE1B-4B8C-8CBC-3787C13576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9E70DD-0D5B-4D5A-AF92-6EDD027F450D}" type="datetimeFigureOut">
              <a:rPr lang="en-US" smtClean="0"/>
              <a:t>12/5/2019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612CE-3FBA-41BF-9697-6B38DC473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8E35E-4FDB-4206-9655-F9DE7B0EA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CF0863-ACD2-498B-AA7B-14B8EC5980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0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4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5A8FA091-1957-45B1-AB17-42D88A853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37222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December 5 2019</a:t>
            </a:r>
          </a:p>
        </p:txBody>
      </p:sp>
    </p:spTree>
    <p:extLst>
      <p:ext uri="{BB962C8B-B14F-4D97-AF65-F5344CB8AC3E}">
        <p14:creationId xmlns:p14="http://schemas.microsoft.com/office/powerpoint/2010/main" val="325552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aterboards.ca.gov/drinking_water/certlic/drinkingwater/EDTlibrary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310E9-B512-469A-8188-FC74CBEC38B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95400" y="1699419"/>
            <a:ext cx="9144000" cy="23876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PFAS ANALYSIS AND INTERVENTION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2E9CA-7BF3-4472-9149-ECDD2DFD5F8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447800" y="3870960"/>
            <a:ext cx="9144000" cy="1043940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Melissa Salazar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Andrew Cullen, Brittany </a:t>
            </a:r>
            <a:r>
              <a:rPr lang="en-US" dirty="0" err="1">
                <a:solidFill>
                  <a:schemeClr val="bg1"/>
                </a:solidFill>
              </a:rPr>
              <a:t>Saleeby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97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AD6BD01-8CE0-4FFF-B993-1BBB819E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76" y="6492874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PFAS ANALYSIS AND INTERVENTION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1E8D227-FD7F-43A5-B499-A423AE65C039}"/>
              </a:ext>
            </a:extLst>
          </p:cNvPr>
          <p:cNvSpPr txBox="1">
            <a:spLocks/>
          </p:cNvSpPr>
          <p:nvPr/>
        </p:nvSpPr>
        <p:spPr>
          <a:xfrm>
            <a:off x="-1124597" y="6453861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December 5, 2019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EDBEB29-837D-49E5-82AC-977A9C07E950}"/>
              </a:ext>
            </a:extLst>
          </p:cNvPr>
          <p:cNvSpPr txBox="1">
            <a:spLocks/>
          </p:cNvSpPr>
          <p:nvPr/>
        </p:nvSpPr>
        <p:spPr>
          <a:xfrm>
            <a:off x="990600" y="1636712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Background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0E8D33-28C8-4DAE-B72C-075799FFDC58}"/>
              </a:ext>
            </a:extLst>
          </p:cNvPr>
          <p:cNvSpPr txBox="1">
            <a:spLocks/>
          </p:cNvSpPr>
          <p:nvPr/>
        </p:nvSpPr>
        <p:spPr>
          <a:xfrm>
            <a:off x="990600" y="2962275"/>
            <a:ext cx="10515600" cy="28098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Web based application to analyze and possibly implement interventions to prevent further contamination.</a:t>
            </a:r>
          </a:p>
          <a:p>
            <a:r>
              <a:rPr lang="en-US" dirty="0">
                <a:solidFill>
                  <a:schemeClr val="bg1"/>
                </a:solidFill>
              </a:rPr>
              <a:t>Analysis may be time consuming or the personnel to do the analysis is non-existent</a:t>
            </a:r>
          </a:p>
          <a:p>
            <a:r>
              <a:rPr lang="en-US" dirty="0">
                <a:solidFill>
                  <a:schemeClr val="bg1"/>
                </a:solidFill>
              </a:rPr>
              <a:t>The initial dataset came from a test site along the Santa Ana River</a:t>
            </a:r>
          </a:p>
        </p:txBody>
      </p:sp>
    </p:spTree>
    <p:extLst>
      <p:ext uri="{BB962C8B-B14F-4D97-AF65-F5344CB8AC3E}">
        <p14:creationId xmlns:p14="http://schemas.microsoft.com/office/powerpoint/2010/main" val="1124106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F2076-28CE-45FE-9447-441473FC3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4312"/>
            <a:ext cx="10515600" cy="1325563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Process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90431-0768-46BE-8254-31AEE429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9875"/>
            <a:ext cx="10515600" cy="28098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Sourcing existing resources: CA Water Boards</a:t>
            </a:r>
          </a:p>
          <a:p>
            <a:pPr lvl="1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https://www.waterboards.ca.gov/drinking_water/certlic/drinkingwater/EDTlibrary.html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Wrangling data to provide appropriate format for analysis</a:t>
            </a:r>
          </a:p>
          <a:p>
            <a:r>
              <a:rPr lang="en-US" dirty="0">
                <a:solidFill>
                  <a:schemeClr val="bg1"/>
                </a:solidFill>
              </a:rPr>
              <a:t>Standardizing the process to create consistency</a:t>
            </a:r>
          </a:p>
          <a:p>
            <a:r>
              <a:rPr lang="en-US" dirty="0">
                <a:solidFill>
                  <a:schemeClr val="bg1"/>
                </a:solidFill>
              </a:rPr>
              <a:t>Developing pipelines for long term analysis and insight generation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AD6BD01-8CE0-4FFF-B993-1BBB819E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76" y="6492874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PFAS ANALYSIS AND INTERVENTION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1E8D227-FD7F-43A5-B499-A423AE65C039}"/>
              </a:ext>
            </a:extLst>
          </p:cNvPr>
          <p:cNvSpPr txBox="1">
            <a:spLocks/>
          </p:cNvSpPr>
          <p:nvPr/>
        </p:nvSpPr>
        <p:spPr>
          <a:xfrm>
            <a:off x="-1124597" y="6453861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December 5, 2019</a:t>
            </a:r>
          </a:p>
        </p:txBody>
      </p:sp>
    </p:spTree>
    <p:extLst>
      <p:ext uri="{BB962C8B-B14F-4D97-AF65-F5344CB8AC3E}">
        <p14:creationId xmlns:p14="http://schemas.microsoft.com/office/powerpoint/2010/main" val="404651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FAS Datathon">
            <a:hlinkClick r:id="" action="ppaction://media"/>
            <a:extLst>
              <a:ext uri="{FF2B5EF4-FFF2-40B4-BE49-F238E27FC236}">
                <a16:creationId xmlns:a16="http://schemas.microsoft.com/office/drawing/2014/main" id="{6BACED60-9CF2-4D50-86E4-1278584986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6682" y="728927"/>
            <a:ext cx="8995587" cy="5059903"/>
          </a:xfrm>
        </p:spPr>
      </p:pic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AD6BD01-8CE0-4FFF-B993-1BBB819E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PFAS ANALYSIS AND INTERVENTION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1E8D227-FD7F-43A5-B499-A423AE65C039}"/>
              </a:ext>
            </a:extLst>
          </p:cNvPr>
          <p:cNvSpPr txBox="1">
            <a:spLocks/>
          </p:cNvSpPr>
          <p:nvPr/>
        </p:nvSpPr>
        <p:spPr>
          <a:xfrm>
            <a:off x="-1124597" y="6453861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December 5, 2019</a:t>
            </a:r>
          </a:p>
        </p:txBody>
      </p:sp>
    </p:spTree>
    <p:extLst>
      <p:ext uri="{BB962C8B-B14F-4D97-AF65-F5344CB8AC3E}">
        <p14:creationId xmlns:p14="http://schemas.microsoft.com/office/powerpoint/2010/main" val="43853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71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F2076-28CE-45FE-9447-441473FC3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4312"/>
            <a:ext cx="10515600" cy="1325563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Summary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90431-0768-46BE-8254-31AEE4298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9875"/>
            <a:ext cx="10515600" cy="28098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Future work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Minor code changes to improve efficiencies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Implement a weather API to bring in historical data as well </a:t>
            </a:r>
            <a:r>
              <a:rPr lang="en-US">
                <a:solidFill>
                  <a:schemeClr val="bg1"/>
                </a:solidFill>
              </a:rPr>
              <a:t>as forecasted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https://meldataaa.shinyapps.io/PFAS_Analysis_and_Intervention/</a:t>
            </a:r>
          </a:p>
          <a:p>
            <a:r>
              <a:rPr lang="en-US" dirty="0">
                <a:solidFill>
                  <a:schemeClr val="bg1"/>
                </a:solidFill>
              </a:rPr>
              <a:t>https://github.com/CAWaterBoardDataCenter/PFAS-Analysis-and-Intervention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AD6BD01-8CE0-4FFF-B993-1BBB819E1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76" y="6492874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PFAS ANALYSIS AND INTERVENTION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1E8D227-FD7F-43A5-B499-A423AE65C039}"/>
              </a:ext>
            </a:extLst>
          </p:cNvPr>
          <p:cNvSpPr txBox="1">
            <a:spLocks/>
          </p:cNvSpPr>
          <p:nvPr/>
        </p:nvSpPr>
        <p:spPr>
          <a:xfrm>
            <a:off x="-1124597" y="6453861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December 5, 2019</a:t>
            </a:r>
          </a:p>
        </p:txBody>
      </p:sp>
    </p:spTree>
    <p:extLst>
      <p:ext uri="{BB962C8B-B14F-4D97-AF65-F5344CB8AC3E}">
        <p14:creationId xmlns:p14="http://schemas.microsoft.com/office/powerpoint/2010/main" val="170913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A63C2E-0A6E-4866-B98C-03604B5656E8}"/>
              </a:ext>
            </a:extLst>
          </p:cNvPr>
          <p:cNvSpPr txBox="1">
            <a:spLocks/>
          </p:cNvSpPr>
          <p:nvPr/>
        </p:nvSpPr>
        <p:spPr>
          <a:xfrm>
            <a:off x="1190625" y="165894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solidFill>
                  <a:schemeClr val="bg1"/>
                </a:solidFill>
              </a:rPr>
              <a:t>Thank</a:t>
            </a:r>
            <a:r>
              <a:rPr lang="en-US" sz="5400" b="1" dirty="0">
                <a:solidFill>
                  <a:schemeClr val="bg1"/>
                </a:solidFill>
              </a:rPr>
              <a:t> you!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4FFE0D6-7559-4200-BF77-70B82F8EAA87}"/>
              </a:ext>
            </a:extLst>
          </p:cNvPr>
          <p:cNvSpPr txBox="1">
            <a:spLocks/>
          </p:cNvSpPr>
          <p:nvPr/>
        </p:nvSpPr>
        <p:spPr>
          <a:xfrm>
            <a:off x="1276350" y="1359694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</a:rPr>
              <a:t>PFAS ANALYSIS AND INTERVENTION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F3C54C7-2141-44A4-B347-4DA3AE2DD9B5}"/>
              </a:ext>
            </a:extLst>
          </p:cNvPr>
          <p:cNvSpPr txBox="1">
            <a:spLocks/>
          </p:cNvSpPr>
          <p:nvPr/>
        </p:nvSpPr>
        <p:spPr>
          <a:xfrm>
            <a:off x="1276350" y="2392363"/>
            <a:ext cx="9144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Melissa Salazar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Andrew Cullen, Brittany </a:t>
            </a:r>
            <a:r>
              <a:rPr lang="en-US" dirty="0" err="1">
                <a:solidFill>
                  <a:schemeClr val="bg1"/>
                </a:solidFill>
              </a:rPr>
              <a:t>Saleeby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793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FB782A89EE8D419D85AB2539DE51D5" ma:contentTypeVersion="13" ma:contentTypeDescription="Create a new document." ma:contentTypeScope="" ma:versionID="3b5401cbd0be25da7a090f94bfaaf95c">
  <xsd:schema xmlns:xsd="http://www.w3.org/2001/XMLSchema" xmlns:xs="http://www.w3.org/2001/XMLSchema" xmlns:p="http://schemas.microsoft.com/office/2006/metadata/properties" xmlns:ns3="720d2bee-843a-4c70-ac0d-83af8ab78a4d" xmlns:ns4="7b0f4cb7-8e28-4579-8237-48769c24fd85" targetNamespace="http://schemas.microsoft.com/office/2006/metadata/properties" ma:root="true" ma:fieldsID="0af7f3bf023983f86dc2a39e7fb6bdc6" ns3:_="" ns4:_="">
    <xsd:import namespace="720d2bee-843a-4c70-ac0d-83af8ab78a4d"/>
    <xsd:import namespace="7b0f4cb7-8e28-4579-8237-48769c24fd8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0d2bee-843a-4c70-ac0d-83af8ab78a4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0f4cb7-8e28-4579-8237-48769c24fd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1B0D04A-A47F-413F-9A69-97E50C5164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0d2bee-843a-4c70-ac0d-83af8ab78a4d"/>
    <ds:schemaRef ds:uri="7b0f4cb7-8e28-4579-8237-48769c24fd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D4D04A-C9DA-49C8-9CB9-12C830E324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0882C0-F0EC-4015-A4FC-A2357F3461A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198</Words>
  <Application>Microsoft Office PowerPoint</Application>
  <PresentationFormat>Widescreen</PresentationFormat>
  <Paragraphs>31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PFAS ANALYSIS AND INTERVENTION</vt:lpstr>
      <vt:lpstr>PowerPoint Presentation</vt:lpstr>
      <vt:lpstr>Process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Coffin, Scott@Waterboards</dc:creator>
  <cp:lastModifiedBy>Melissa Salazar</cp:lastModifiedBy>
  <cp:revision>5</cp:revision>
  <dcterms:created xsi:type="dcterms:W3CDTF">2019-12-03T18:07:16Z</dcterms:created>
  <dcterms:modified xsi:type="dcterms:W3CDTF">2019-12-05T19:55:28Z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0x0101009DFB782A89EE8D419D85AB2539DE51D5</vt:lpwstr>
  </property>
</Properties>
</file>